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2" r:id="rId2"/>
    <p:sldId id="301" r:id="rId3"/>
    <p:sldId id="300" r:id="rId4"/>
    <p:sldId id="312" r:id="rId5"/>
    <p:sldId id="313" r:id="rId6"/>
    <p:sldId id="259" r:id="rId7"/>
    <p:sldId id="263" r:id="rId8"/>
    <p:sldId id="264" r:id="rId9"/>
    <p:sldId id="265" r:id="rId10"/>
    <p:sldId id="266" r:id="rId11"/>
    <p:sldId id="283" r:id="rId12"/>
    <p:sldId id="284" r:id="rId13"/>
    <p:sldId id="314" r:id="rId14"/>
    <p:sldId id="315" r:id="rId15"/>
    <p:sldId id="31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DISPLACER" id="{950FB535-164D-4321-8B3E-692A0AB3BDD7}">
          <p14:sldIdLst>
            <p14:sldId id="283"/>
            <p14:sldId id="284"/>
            <p14:sldId id="314"/>
            <p14:sldId id="315"/>
          </p14:sldIdLst>
        </p14:section>
        <p14:section name="WIP" id="{0B02E8BF-C0B7-4550-81EB-F473A7AD7393}">
          <p14:sldIdLst>
            <p14:sldId id="316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 autoAdjust="0"/>
    <p:restoredTop sz="95082" autoAdjust="0"/>
  </p:normalViewPr>
  <p:slideViewPr>
    <p:cSldViewPr snapToGrid="0">
      <p:cViewPr>
        <p:scale>
          <a:sx n="75" d="100"/>
          <a:sy n="75" d="100"/>
        </p:scale>
        <p:origin x="2676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22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0" Type="http://schemas.openxmlformats.org/officeDocument/2006/relationships/slide" Target="slide16.xml"/><Relationship Id="rId4" Type="http://schemas.openxmlformats.org/officeDocument/2006/relationships/notesSlide" Target="../notesSlides/notesSlide1.xml"/><Relationship Id="rId9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6.xml"/><Relationship Id="rId7" Type="http://schemas.openxmlformats.org/officeDocument/2006/relationships/image" Target="../media/image2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3" Type="http://schemas.openxmlformats.org/officeDocument/2006/relationships/slide" Target="slide7.xml"/><Relationship Id="rId7" Type="http://schemas.openxmlformats.org/officeDocument/2006/relationships/slide" Target="slide10.xml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image" Target="../media/image3.png"/><Relationship Id="rId4" Type="http://schemas.openxmlformats.org/officeDocument/2006/relationships/slide" Target="slide16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5.xml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" Target="slide6.xml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E843E-DF67-459F-9BB5-22BF30208859}"/>
              </a:ext>
            </a:extLst>
          </p:cNvPr>
          <p:cNvGrpSpPr/>
          <p:nvPr/>
        </p:nvGrpSpPr>
        <p:grpSpPr>
          <a:xfrm>
            <a:off x="10845032" y="2527042"/>
            <a:ext cx="4136486" cy="1701223"/>
            <a:chOff x="1703109" y="1728583"/>
            <a:chExt cx="5737782" cy="23597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02173EB-5D72-4BC8-B3E5-69CA98D2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202C47-13EA-4F9C-AF32-46E9C4279733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73616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TEMPLETE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73616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9FF147-CE9E-4019-A5FC-58562FB3E8F6}"/>
              </a:ext>
            </a:extLst>
          </p:cNvPr>
          <p:cNvGrpSpPr/>
          <p:nvPr/>
        </p:nvGrpSpPr>
        <p:grpSpPr>
          <a:xfrm>
            <a:off x="-6627855" y="-562429"/>
            <a:ext cx="6172194" cy="7982857"/>
            <a:chOff x="-1598446" y="-562429"/>
            <a:chExt cx="6172194" cy="79828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28EE63-BDEC-467C-BAFD-277FCC9A93C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hlinkClick r:id="rId9" action="ppaction://hlinksldjump"/>
              <a:extLst>
                <a:ext uri="{FF2B5EF4-FFF2-40B4-BE49-F238E27FC236}">
                  <a16:creationId xmlns:a16="http://schemas.microsoft.com/office/drawing/2014/main" id="{90438613-F935-4F47-8091-69CF8D5CB27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10" action="ppaction://hlinksldjump"/>
              <a:extLst>
                <a:ext uri="{FF2B5EF4-FFF2-40B4-BE49-F238E27FC236}">
                  <a16:creationId xmlns:a16="http://schemas.microsoft.com/office/drawing/2014/main" id="{51B0E1BE-ED9F-47AF-8E11-17B12F53595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TextBox 38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1A897A-51D1-43E1-803E-75074D0C36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TextBox 39">
              <a:hlinkClick r:id="rId12" action="ppaction://hlinksldjump"/>
              <a:extLst>
                <a:ext uri="{FF2B5EF4-FFF2-40B4-BE49-F238E27FC236}">
                  <a16:creationId xmlns:a16="http://schemas.microsoft.com/office/drawing/2014/main" id="{3456F6EB-C877-4B04-9EFE-0904DD19A5E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6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6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6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E467E3C-CA07-4519-BDA3-1686592AD60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31D6CF4A-2F6A-4BD2-A0F1-8B03EF72D7ED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D632A7A-E742-4A07-BE6A-CECC8587E3C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054790B9-8648-4BEC-8D81-0AFA48C4A2AC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85C7A2DF-E088-4A2F-BD01-FD7F5E4F46D1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B3212C7A-C33A-4E48-A223-5EEDF0C77544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EF670D21-B224-4797-8F8E-21B6FD067A2A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5C2912C-5DD4-4414-89E9-96854813656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24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3771-BE2A-4B7A-901A-6924054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WIP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716244-3444-4982-B4A6-6FB6ED87F9B1}"/>
              </a:ext>
            </a:extLst>
          </p:cNvPr>
          <p:cNvGrpSpPr/>
          <p:nvPr/>
        </p:nvGrpSpPr>
        <p:grpSpPr>
          <a:xfrm>
            <a:off x="2416628" y="2482865"/>
            <a:ext cx="4310743" cy="1892269"/>
            <a:chOff x="2416628" y="2819400"/>
            <a:chExt cx="4310743" cy="1892269"/>
          </a:xfrm>
        </p:grpSpPr>
        <p:pic>
          <p:nvPicPr>
            <p:cNvPr id="3" name="그림 2">
              <a:hlinkClick r:id="rId2" action="ppaction://hlinksldjump"/>
              <a:extLst>
                <a:ext uri="{FF2B5EF4-FFF2-40B4-BE49-F238E27FC236}">
                  <a16:creationId xmlns:a16="http://schemas.microsoft.com/office/drawing/2014/main" id="{A68FC890-9599-4A52-BD1C-4E084F77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6" y="4076203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EC035A-DF5D-4E89-AF11-F46F6F0A9F77}"/>
                </a:ext>
              </a:extLst>
            </p:cNvPr>
            <p:cNvSpPr/>
            <p:nvPr/>
          </p:nvSpPr>
          <p:spPr>
            <a:xfrm>
              <a:off x="2416628" y="2819400"/>
              <a:ext cx="4310743" cy="1219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SORRY!</a:t>
              </a:r>
              <a:endParaRPr lang="ko-KR" altLang="en-US"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C57C65-0F16-49D4-B6B0-1786FD4CAFB4}"/>
              </a:ext>
            </a:extLst>
          </p:cNvPr>
          <p:cNvCxnSpPr>
            <a:cxnSpLocks/>
          </p:cNvCxnSpPr>
          <p:nvPr/>
        </p:nvCxnSpPr>
        <p:spPr>
          <a:xfrm flipV="1">
            <a:off x="4571999" y="4528458"/>
            <a:ext cx="0" cy="827313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D041-5779-46B9-90AF-76C0BBFAB9DC}"/>
              </a:ext>
            </a:extLst>
          </p:cNvPr>
          <p:cNvSpPr/>
          <p:nvPr/>
        </p:nvSpPr>
        <p:spPr>
          <a:xfrm>
            <a:off x="3120569" y="5358104"/>
            <a:ext cx="2902860" cy="6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BACK TO TITLE</a:t>
            </a:r>
            <a:endParaRPr lang="ko-KR" altLang="en-US" sz="240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CB88-E020-4C0A-88B9-93FCB566A6A6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2C7205-3FAE-47ED-8654-A18C04ED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52C48F-CDAC-47C3-A98E-8D761205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63C15-9F2C-482A-B554-741A8E01503B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0BBF25-8F72-4E28-963F-422FFA5F548E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5E4EDD-C230-4FC6-A4B5-F91599B6F590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263AA136-B9EF-41D7-BF22-09F4E905C415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13" action="ppaction://hlinksldjump"/>
              <a:extLst>
                <a:ext uri="{FF2B5EF4-FFF2-40B4-BE49-F238E27FC236}">
                  <a16:creationId xmlns:a16="http://schemas.microsoft.com/office/drawing/2014/main" id="{1C8F0A1A-338A-424F-BA38-F6371EA37184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" name="TextBox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22B123D4-898A-49CC-A646-9FB54CA509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TextBox 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397279-9E55-4CCC-B7F8-39D8335A9AC4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5937DE-D199-44AE-8B26-F9E8D4BED760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47E2BB-AA72-4CF0-9D42-38169A1E6B1B}"/>
              </a:ext>
            </a:extLst>
          </p:cNvPr>
          <p:cNvGrpSpPr/>
          <p:nvPr/>
        </p:nvGrpSpPr>
        <p:grpSpPr>
          <a:xfrm>
            <a:off x="-5250683" y="-562429"/>
            <a:ext cx="6172194" cy="7982857"/>
            <a:chOff x="-1598446" y="-562429"/>
            <a:chExt cx="6172194" cy="798285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C142F9-5B80-44D2-AB3C-77C232029AE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hlinkClick r:id="rId3" action="ppaction://hlinksldjump"/>
              <a:extLst>
                <a:ext uri="{FF2B5EF4-FFF2-40B4-BE49-F238E27FC236}">
                  <a16:creationId xmlns:a16="http://schemas.microsoft.com/office/drawing/2014/main" id="{B7905CA9-9C05-4004-886B-0C8C75B70FCD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9" name="TextBox 58">
              <a:hlinkClick r:id="rId4" action="ppaction://hlinksldjump"/>
              <a:extLst>
                <a:ext uri="{FF2B5EF4-FFF2-40B4-BE49-F238E27FC236}">
                  <a16:creationId xmlns:a16="http://schemas.microsoft.com/office/drawing/2014/main" id="{E9F2C10D-AE92-4B37-B2FF-06FD6BE541D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4BFDF20B-0EE5-4AC1-8CD6-926C9EE55F4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TextBox 60">
              <a:hlinkClick r:id="rId6" action="ppaction://hlinksldjump"/>
              <a:extLst>
                <a:ext uri="{FF2B5EF4-FFF2-40B4-BE49-F238E27FC236}">
                  <a16:creationId xmlns:a16="http://schemas.microsoft.com/office/drawing/2014/main" id="{3979D7E2-A188-4C6A-BC68-1DDD3747124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36B42D-F3D1-4C0C-98FB-0E14C2237244}"/>
              </a:ext>
            </a:extLst>
          </p:cNvPr>
          <p:cNvGrpSpPr/>
          <p:nvPr/>
        </p:nvGrpSpPr>
        <p:grpSpPr>
          <a:xfrm>
            <a:off x="2191653" y="1765563"/>
            <a:ext cx="4760690" cy="3326874"/>
            <a:chOff x="2191653" y="1822930"/>
            <a:chExt cx="4760690" cy="33268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356D73-54AB-463E-9515-E1F2A27EDB6C}"/>
                </a:ext>
              </a:extLst>
            </p:cNvPr>
            <p:cNvSpPr txBox="1"/>
            <p:nvPr/>
          </p:nvSpPr>
          <p:spPr>
            <a:xfrm>
              <a:off x="2503755" y="4626584"/>
              <a:ext cx="4136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WIP</a:t>
              </a:r>
              <a:endParaRPr lang="ko-KR" altLang="en-US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3141A1-8444-41F7-AA58-5F30D2AD5C7B}"/>
                </a:ext>
              </a:extLst>
            </p:cNvPr>
            <p:cNvGrpSpPr/>
            <p:nvPr/>
          </p:nvGrpSpPr>
          <p:grpSpPr>
            <a:xfrm>
              <a:off x="2191653" y="1822930"/>
              <a:ext cx="4760690" cy="2585330"/>
              <a:chOff x="1703109" y="1871026"/>
              <a:chExt cx="5737782" cy="311594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E1BF28-A561-43E1-9C0E-3EE6409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267" y="4351508"/>
                <a:ext cx="635466" cy="63546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68009D2-9581-4C78-95E3-74E4184E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110" y="2657379"/>
                <a:ext cx="5737781" cy="143099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0F918-F9EF-4B2A-9A5E-FBD118C97948}"/>
                  </a:ext>
                </a:extLst>
              </p:cNvPr>
              <p:cNvSpPr txBox="1"/>
              <p:nvPr/>
            </p:nvSpPr>
            <p:spPr>
              <a:xfrm>
                <a:off x="1703109" y="1871026"/>
                <a:ext cx="573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>
                    <a:solidFill>
                      <a:srgbClr val="FFFFFF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SHIP GUIDE</a:t>
                </a:r>
                <a:endPara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FF617A-2AF2-4BAE-8E6C-3D2146FB6B9E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363172-B701-4EC7-9F74-5AF1058A90A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B00A77-A470-40AC-9D2A-6DF69C2B0F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4" name="TextBox 63">
              <a:hlinkClick r:id="rId4" action="ppaction://hlinksldjump"/>
              <a:extLst>
                <a:ext uri="{FF2B5EF4-FFF2-40B4-BE49-F238E27FC236}">
                  <a16:creationId xmlns:a16="http://schemas.microsoft.com/office/drawing/2014/main" id="{4EDC0803-4B55-4ECD-9797-1814DD7D204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5" name="TextBox 64">
              <a:hlinkClick r:id="rId5" action="ppaction://hlinksldjump"/>
              <a:extLst>
                <a:ext uri="{FF2B5EF4-FFF2-40B4-BE49-F238E27FC236}">
                  <a16:creationId xmlns:a16="http://schemas.microsoft.com/office/drawing/2014/main" id="{07A18283-7E94-43B6-871E-AB48DB98DD3B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6" name="TextBox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ED5EC-F7DA-4214-A07C-145E0B9B0192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==============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5C6A79-8D10-494D-A679-E4DFB16DE740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D74BB8-996E-4DA8-975B-14774F3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E19881-B258-4A0B-A921-3BCE03BCD3C1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BE5082-33DF-4409-A99C-9D1BF9C12091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5F50C6-DE5F-466E-9E10-B4920AFE18F8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77F8B9C-ACEF-4707-9BDE-2401ABBE02D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TextBox 48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9C829-0468-4BB2-BE4F-B1515ADD2906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TextBox 50">
              <a:hlinkClick r:id="rId5" action="ppaction://hlinksldjump"/>
              <a:extLst>
                <a:ext uri="{FF2B5EF4-FFF2-40B4-BE49-F238E27FC236}">
                  <a16:creationId xmlns:a16="http://schemas.microsoft.com/office/drawing/2014/main" id="{3EAF871D-811C-46EC-904A-B12AC2FA8136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2" name="TextBox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2E34C38C-F1A4-43E7-96EC-DB9C5B9AA5E3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D5ECB9-B05C-41C9-9AF2-274A398F8721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D4B7B5-BA1A-4E2F-859F-BA531CDB8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AEC812-A93C-49CE-BA36-94B17D6CC169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E11DC3-69E5-4649-B0E4-A1E2FBF8DA91}"/>
              </a:ext>
            </a:extLst>
          </p:cNvPr>
          <p:cNvGrpSpPr/>
          <p:nvPr/>
        </p:nvGrpSpPr>
        <p:grpSpPr>
          <a:xfrm>
            <a:off x="-6358581" y="-562429"/>
            <a:ext cx="6172194" cy="7982857"/>
            <a:chOff x="-1598446" y="-562429"/>
            <a:chExt cx="6172194" cy="79828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54847B3-F475-4A80-BAD5-88C75396265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09EFAD-6701-4D7B-BA41-F187AB5348F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4" action="ppaction://hlinksldjump"/>
              <a:extLst>
                <a:ext uri="{FF2B5EF4-FFF2-40B4-BE49-F238E27FC236}">
                  <a16:creationId xmlns:a16="http://schemas.microsoft.com/office/drawing/2014/main" id="{A5F02960-596A-4429-A33C-42CE3091B26F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4" name="TextBox 43">
              <a:hlinkClick r:id="rId5" action="ppaction://hlinksldjump"/>
              <a:extLst>
                <a:ext uri="{FF2B5EF4-FFF2-40B4-BE49-F238E27FC236}">
                  <a16:creationId xmlns:a16="http://schemas.microsoft.com/office/drawing/2014/main" id="{C404ACD5-459F-4AD9-90D2-1B9CB45BD012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0F787D8C-CEF1-4406-B3FF-71497C52283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20" name="그림 19">
            <a:hlinkClick r:id="rId7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10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" action="ppaction://noaction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12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6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hlinkClick r:id="rId3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pic>
        <p:nvPicPr>
          <p:cNvPr id="7" name="그림 6">
            <a:hlinkClick r:id="rId5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3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3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6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6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0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C31D33-6FED-4570-8A1F-C028BA16F9BA}"/>
              </a:ext>
            </a:extLst>
          </p:cNvPr>
          <p:cNvSpPr/>
          <p:nvPr/>
        </p:nvSpPr>
        <p:spPr>
          <a:xfrm>
            <a:off x="1914712" y="1742953"/>
            <a:ext cx="1594544" cy="10781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6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6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867</TotalTime>
  <Words>732</Words>
  <Application>Microsoft Office PowerPoint</Application>
  <PresentationFormat>화면 슬라이드 쇼(4:3)</PresentationFormat>
  <Paragraphs>247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DISPLACER</vt:lpstr>
      <vt:lpstr>---</vt:lpstr>
      <vt:lpstr>----</vt:lpstr>
      <vt:lpstr>-----</vt:lpstr>
      <vt:lpstr>WIP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334</cp:revision>
  <dcterms:created xsi:type="dcterms:W3CDTF">2018-09-20T06:45:20Z</dcterms:created>
  <dcterms:modified xsi:type="dcterms:W3CDTF">2018-09-27T04:54:36Z</dcterms:modified>
</cp:coreProperties>
</file>